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8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4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76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69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3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77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47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1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8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0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9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5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8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5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6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C5A2D39-56B5-4A3E-9B4C-18F4A5E51B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AE234271-E0F1-4F15-85E8-620BE2C7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2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150543"/>
          </a:xfrm>
        </p:spPr>
        <p:txBody>
          <a:bodyPr/>
          <a:lstStyle/>
          <a:p>
            <a:pPr algn="ctr"/>
            <a:r>
              <a:rPr lang="en-US" dirty="0" smtClean="0"/>
              <a:t>Accomack County Dept. of Public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9769" y="3524597"/>
            <a:ext cx="8825658" cy="132172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Agency Protocol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CHANGES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the advanced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emt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provider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Battalion chief </a:t>
            </a:r>
            <a:r>
              <a:rPr lang="en-US" b="1" dirty="0" err="1" smtClean="0"/>
              <a:t>j.c.</a:t>
            </a:r>
            <a:r>
              <a:rPr lang="en-US" b="1" dirty="0" smtClean="0"/>
              <a:t> </a:t>
            </a:r>
            <a:r>
              <a:rPr lang="en-US" b="1" dirty="0" err="1" smtClean="0"/>
              <a:t>greer</a:t>
            </a:r>
            <a:r>
              <a:rPr lang="en-US" b="1" dirty="0" smtClean="0"/>
              <a:t>, </a:t>
            </a:r>
            <a:r>
              <a:rPr lang="en-US" b="1" dirty="0" err="1" smtClean="0"/>
              <a:t>nrp</a:t>
            </a:r>
            <a:endParaRPr lang="en-US" b="1" dirty="0" smtClean="0"/>
          </a:p>
          <a:p>
            <a:pPr algn="ctr"/>
            <a:r>
              <a:rPr lang="en-US" b="1" dirty="0" smtClean="0"/>
              <a:t>Fire medic k.t. Holloway, </a:t>
            </a:r>
            <a:r>
              <a:rPr lang="en-US" b="1" dirty="0" err="1" smtClean="0"/>
              <a:t>nrp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613" y="4421678"/>
            <a:ext cx="1685925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3" y="4293523"/>
            <a:ext cx="1778923" cy="216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48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Sequence Induction (RSI)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Concerns have been raised by the attending ED physicians at RSMH regarding our use of </a:t>
            </a:r>
            <a:r>
              <a:rPr lang="en-US" dirty="0" err="1" smtClean="0"/>
              <a:t>Rocuronium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Patients are remaining paralyzed much longer then with Succinylcholine.  This often delays patient assessment/management in the ED</a:t>
            </a:r>
          </a:p>
          <a:p>
            <a:pPr lvl="1"/>
            <a:r>
              <a:rPr lang="en-US" dirty="0" smtClean="0"/>
              <a:t>OMD’s also discussed adjusting our </a:t>
            </a:r>
            <a:r>
              <a:rPr lang="en-US" dirty="0" err="1" smtClean="0"/>
              <a:t>Etomidate</a:t>
            </a:r>
            <a:r>
              <a:rPr lang="en-US" dirty="0" smtClean="0"/>
              <a:t> dose especially for smaller patients</a:t>
            </a:r>
          </a:p>
          <a:p>
            <a:pPr lvl="1"/>
            <a:r>
              <a:rPr lang="en-US" dirty="0" smtClean="0"/>
              <a:t>Physicians would like for us to return to using Succinylcholine.  By agreement, it was felt best to leave </a:t>
            </a:r>
            <a:r>
              <a:rPr lang="en-US" dirty="0" err="1" smtClean="0"/>
              <a:t>Rocuronium</a:t>
            </a:r>
            <a:r>
              <a:rPr lang="en-US" dirty="0" smtClean="0"/>
              <a:t> in the box as an alternative, especially for patients being transported by air and patients in renal failure</a:t>
            </a:r>
          </a:p>
          <a:p>
            <a:r>
              <a:rPr lang="en-US" b="1" u="sng" dirty="0" smtClean="0"/>
              <a:t>APPROVED</a:t>
            </a:r>
            <a:endParaRPr lang="en-US" b="1" u="sng" dirty="0" smtClean="0"/>
          </a:p>
          <a:p>
            <a:pPr lvl="1"/>
            <a:r>
              <a:rPr lang="en-US" dirty="0" smtClean="0"/>
              <a:t>Add Succinylcholine to the RSI Box and remove (1) </a:t>
            </a:r>
            <a:r>
              <a:rPr lang="en-US" dirty="0" err="1" smtClean="0"/>
              <a:t>Rocurnoum</a:t>
            </a:r>
            <a:r>
              <a:rPr lang="en-US" dirty="0" smtClean="0"/>
              <a:t> vial.  Add to Protocol Succinylcholine 100 mg/IV</a:t>
            </a:r>
          </a:p>
          <a:p>
            <a:pPr lvl="1"/>
            <a:r>
              <a:rPr lang="en-US" dirty="0" smtClean="0"/>
              <a:t>Adjust </a:t>
            </a:r>
            <a:r>
              <a:rPr lang="en-US" dirty="0" err="1" smtClean="0"/>
              <a:t>Etomidate</a:t>
            </a:r>
            <a:r>
              <a:rPr lang="en-US" dirty="0" smtClean="0"/>
              <a:t> dose to 20 mg for smaller patients and 30 mg for larger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3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SEIZURES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Presently the management of seizures with medication is an Intermediate/Paramedic level intervention</a:t>
            </a:r>
          </a:p>
          <a:p>
            <a:r>
              <a:rPr lang="en-US" b="1" u="sng" dirty="0" smtClean="0"/>
              <a:t>APPROVED</a:t>
            </a:r>
            <a:endParaRPr lang="en-US" b="1" u="sng" dirty="0" smtClean="0"/>
          </a:p>
          <a:p>
            <a:pPr lvl="1"/>
            <a:r>
              <a:rPr lang="en-US" dirty="0" smtClean="0"/>
              <a:t>Allow the administration of Midazolam 5mg/IN/IM or 2.5 mg/IV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Supraglottic</a:t>
            </a:r>
            <a:r>
              <a:rPr lang="en-US" dirty="0" smtClean="0"/>
              <a:t>/King Airway</a:t>
            </a:r>
          </a:p>
          <a:p>
            <a:pPr lvl="1"/>
            <a:r>
              <a:rPr lang="en-US" dirty="0" smtClean="0"/>
              <a:t>TEMS Protocol already allows use by all levels with agency OMD authorization</a:t>
            </a:r>
          </a:p>
          <a:p>
            <a:pPr lvl="1"/>
            <a:r>
              <a:rPr lang="en-US" dirty="0" smtClean="0"/>
              <a:t>This closes a “loose end” technicality </a:t>
            </a:r>
          </a:p>
          <a:p>
            <a:r>
              <a:rPr lang="en-US" b="1" u="sng" dirty="0" smtClean="0"/>
              <a:t>APPROVED</a:t>
            </a:r>
            <a:endParaRPr lang="en-US" b="1" u="sng" dirty="0" smtClean="0"/>
          </a:p>
          <a:p>
            <a:pPr lvl="1"/>
            <a:r>
              <a:rPr lang="en-US" dirty="0" smtClean="0"/>
              <a:t>Approve the use of </a:t>
            </a:r>
            <a:r>
              <a:rPr lang="en-US" dirty="0" err="1" smtClean="0"/>
              <a:t>Supraglottic</a:t>
            </a:r>
            <a:r>
              <a:rPr lang="en-US" dirty="0" smtClean="0"/>
              <a:t>/King Airway by all levels (Standing Order)</a:t>
            </a:r>
          </a:p>
          <a:p>
            <a:r>
              <a:rPr lang="en-US" dirty="0" smtClean="0"/>
              <a:t>Intraosseous Infusion</a:t>
            </a:r>
          </a:p>
          <a:p>
            <a:pPr lvl="1"/>
            <a:r>
              <a:rPr lang="en-US" dirty="0" smtClean="0"/>
              <a:t>TEMS Protocol already allows use by AEMT Providers with OMD authorization</a:t>
            </a:r>
          </a:p>
          <a:p>
            <a:r>
              <a:rPr lang="en-US" b="1" u="sng" dirty="0" smtClean="0"/>
              <a:t>APPROVED</a:t>
            </a:r>
            <a:endParaRPr lang="en-US" b="1" u="sng" dirty="0" smtClean="0"/>
          </a:p>
          <a:p>
            <a:pPr lvl="1"/>
            <a:r>
              <a:rPr lang="en-US" dirty="0" smtClean="0"/>
              <a:t>Approve the use of Intraosseous Infusion therapy by AEMT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TRAINING/EDUCATION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(2) Training modules depending on whether providers originally certified as Enhanced or AEMT Providers</a:t>
            </a:r>
          </a:p>
          <a:p>
            <a:r>
              <a:rPr lang="en-US" dirty="0" smtClean="0"/>
              <a:t>(Enhanced Providers *  Advanced Providers #)</a:t>
            </a:r>
          </a:p>
          <a:p>
            <a:pPr lvl="1"/>
            <a:r>
              <a:rPr lang="en-US" dirty="0" smtClean="0"/>
              <a:t>Medication </a:t>
            </a:r>
            <a:r>
              <a:rPr lang="en-US" smtClean="0"/>
              <a:t>Training*#</a:t>
            </a:r>
            <a:endParaRPr lang="en-US" dirty="0" smtClean="0"/>
          </a:p>
          <a:p>
            <a:pPr lvl="2"/>
            <a:r>
              <a:rPr lang="en-US" dirty="0" smtClean="0"/>
              <a:t>Fentanyl</a:t>
            </a:r>
          </a:p>
          <a:p>
            <a:pPr lvl="2"/>
            <a:r>
              <a:rPr lang="en-US" dirty="0" smtClean="0"/>
              <a:t>Magnesium Sulfate</a:t>
            </a:r>
          </a:p>
          <a:p>
            <a:pPr lvl="2"/>
            <a:r>
              <a:rPr lang="en-US" dirty="0" smtClean="0"/>
              <a:t>Midazolam</a:t>
            </a:r>
          </a:p>
          <a:p>
            <a:pPr lvl="2"/>
            <a:r>
              <a:rPr lang="en-US" dirty="0" err="1" smtClean="0"/>
              <a:t>Solu</a:t>
            </a:r>
            <a:r>
              <a:rPr lang="en-US" dirty="0" smtClean="0"/>
              <a:t>-Medrol</a:t>
            </a:r>
          </a:p>
          <a:p>
            <a:pPr lvl="1"/>
            <a:r>
              <a:rPr lang="en-US" dirty="0" smtClean="0"/>
              <a:t>Procedure Training*</a:t>
            </a:r>
          </a:p>
          <a:p>
            <a:pPr lvl="2"/>
            <a:r>
              <a:rPr lang="en-US" dirty="0" smtClean="0"/>
              <a:t>Intraosseous Infusion</a:t>
            </a:r>
          </a:p>
          <a:p>
            <a:pPr lvl="2"/>
            <a:r>
              <a:rPr lang="en-US" dirty="0" err="1" smtClean="0"/>
              <a:t>Supraglottic</a:t>
            </a:r>
            <a:r>
              <a:rPr lang="en-US" dirty="0" smtClean="0"/>
              <a:t> Airway/King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Date for Implementation is </a:t>
            </a:r>
            <a:r>
              <a:rPr lang="en-US" b="1" u="sng" dirty="0" smtClean="0"/>
              <a:t>APRIL 15, 2020</a:t>
            </a:r>
          </a:p>
          <a:p>
            <a:r>
              <a:rPr lang="en-US" dirty="0" smtClean="0"/>
              <a:t>Will be included in TEMS Protocol Rollout</a:t>
            </a:r>
          </a:p>
          <a:p>
            <a:r>
              <a:rPr lang="en-US" dirty="0" smtClean="0"/>
              <a:t>Town of Chincoteague EMS and Northampton County and their respective medical directors, have approved these changes and will be implementing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Overview of Changes</a:t>
            </a:r>
          </a:p>
          <a:p>
            <a:r>
              <a:rPr lang="en-US" dirty="0" smtClean="0"/>
              <a:t>Allergy/Anaphylaxis</a:t>
            </a:r>
            <a:r>
              <a:rPr lang="en-US" dirty="0"/>
              <a:t> </a:t>
            </a:r>
            <a:r>
              <a:rPr lang="en-US" dirty="0" smtClean="0"/>
              <a:t>Protocol</a:t>
            </a:r>
          </a:p>
          <a:p>
            <a:r>
              <a:rPr lang="en-US" dirty="0" smtClean="0"/>
              <a:t>Adult Breathing Difficulty Protocol</a:t>
            </a:r>
          </a:p>
          <a:p>
            <a:r>
              <a:rPr lang="en-US" dirty="0" smtClean="0"/>
              <a:t>Pain Management Protocol</a:t>
            </a:r>
          </a:p>
          <a:p>
            <a:r>
              <a:rPr lang="en-US" dirty="0" smtClean="0"/>
              <a:t>RSI Protocol</a:t>
            </a:r>
          </a:p>
          <a:p>
            <a:r>
              <a:rPr lang="en-US" dirty="0" smtClean="0"/>
              <a:t>Adult Seizure Protocol</a:t>
            </a:r>
          </a:p>
        </p:txBody>
      </p:sp>
    </p:spTree>
    <p:extLst>
      <p:ext uri="{BB962C8B-B14F-4D97-AF65-F5344CB8AC3E}">
        <p14:creationId xmlns:p14="http://schemas.microsoft.com/office/powerpoint/2010/main" val="280152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Our department currently has the following provider numbers:</a:t>
            </a:r>
          </a:p>
          <a:p>
            <a:r>
              <a:rPr lang="en-US" dirty="0" smtClean="0"/>
              <a:t>EMT – 31 Employees</a:t>
            </a:r>
          </a:p>
          <a:p>
            <a:pPr lvl="1"/>
            <a:r>
              <a:rPr lang="en-US" dirty="0" smtClean="0"/>
              <a:t>28 Full-Time</a:t>
            </a:r>
          </a:p>
          <a:p>
            <a:pPr lvl="1"/>
            <a:r>
              <a:rPr lang="en-US" dirty="0" smtClean="0"/>
              <a:t>3 </a:t>
            </a:r>
            <a:r>
              <a:rPr lang="en-US" dirty="0" err="1" smtClean="0"/>
              <a:t>Part-TIme</a:t>
            </a:r>
            <a:endParaRPr lang="en-US" dirty="0" smtClean="0"/>
          </a:p>
          <a:p>
            <a:r>
              <a:rPr lang="en-US" dirty="0" smtClean="0"/>
              <a:t>AEMT – 7 Employees</a:t>
            </a:r>
          </a:p>
          <a:p>
            <a:pPr lvl="1"/>
            <a:r>
              <a:rPr lang="en-US" dirty="0" smtClean="0"/>
              <a:t>5 Full-Time</a:t>
            </a:r>
          </a:p>
          <a:p>
            <a:pPr lvl="1"/>
            <a:r>
              <a:rPr lang="en-US" dirty="0" smtClean="0"/>
              <a:t>2 Part-Time</a:t>
            </a:r>
          </a:p>
          <a:p>
            <a:r>
              <a:rPr lang="en-US" dirty="0" smtClean="0"/>
              <a:t>Intermediate – 1 Employee (Part-Time)</a:t>
            </a:r>
          </a:p>
          <a:p>
            <a:r>
              <a:rPr lang="en-US" dirty="0" smtClean="0"/>
              <a:t>Paramedic – 18 Employees </a:t>
            </a:r>
          </a:p>
          <a:p>
            <a:pPr lvl="1"/>
            <a:r>
              <a:rPr lang="en-US" dirty="0" smtClean="0"/>
              <a:t>14 Full-Time</a:t>
            </a:r>
          </a:p>
          <a:p>
            <a:pPr lvl="1"/>
            <a:r>
              <a:rPr lang="en-US" dirty="0" smtClean="0"/>
              <a:t>4 Part-Time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5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Advanced EMT Certification Course</a:t>
            </a:r>
          </a:p>
          <a:p>
            <a:pPr lvl="1"/>
            <a:r>
              <a:rPr lang="en-US" dirty="0" smtClean="0"/>
              <a:t>15 Employees (Could take number to 22 AEMT Providers if all successful)</a:t>
            </a:r>
          </a:p>
          <a:p>
            <a:pPr lvl="1"/>
            <a:r>
              <a:rPr lang="en-US" dirty="0" smtClean="0"/>
              <a:t>AEMT would become our predominate ALS level of care</a:t>
            </a:r>
          </a:p>
          <a:p>
            <a:r>
              <a:rPr lang="en-US" dirty="0" smtClean="0"/>
              <a:t>Emergency Medical Technician</a:t>
            </a:r>
          </a:p>
          <a:p>
            <a:pPr lvl="1"/>
            <a:r>
              <a:rPr lang="en-US" dirty="0" smtClean="0"/>
              <a:t>6 Employees (Could take number to 37 EMT Providers if all successful)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typical daily staffing puts a minimum of 3 Paramedics on the Road </a:t>
            </a:r>
          </a:p>
          <a:p>
            <a:pPr lvl="1"/>
            <a:r>
              <a:rPr lang="en-US" dirty="0" smtClean="0"/>
              <a:t>Sprint 1, Sprint 2, DPS 3 or Station 7/9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1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OMD Consensus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Held March 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OMD’s: Dr. Denise Harrison, Dr. Hugh </a:t>
            </a:r>
            <a:r>
              <a:rPr lang="en-US" dirty="0" err="1" smtClean="0"/>
              <a:t>Hemsley</a:t>
            </a:r>
            <a:endParaRPr lang="en-US" dirty="0" smtClean="0"/>
          </a:p>
          <a:p>
            <a:r>
              <a:rPr lang="en-US" dirty="0" smtClean="0"/>
              <a:t>ACDPS Staff: Battalion Chief John Greer, Fire Medics Nicole Simpson and Kevin Holloway</a:t>
            </a:r>
          </a:p>
          <a:p>
            <a:r>
              <a:rPr lang="en-US" dirty="0" smtClean="0"/>
              <a:t>TEMS Staff: Mike McMahon	</a:t>
            </a:r>
          </a:p>
          <a:p>
            <a:r>
              <a:rPr lang="en-US" dirty="0" smtClean="0"/>
              <a:t>Agreed in principal to the need of changes that are presented in this document</a:t>
            </a:r>
          </a:p>
          <a:p>
            <a:r>
              <a:rPr lang="en-US" dirty="0" smtClean="0"/>
              <a:t>All recommended changes are permitted under the Virginia Office of EMS Scope of Practice – Formulary and Score of Practice – Procedures documents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Allergic Reaction/Anaphylaxis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AEMT Providers to administer steroids for managing a patient experiencing a severe allergic/anaphylactic reaction</a:t>
            </a:r>
          </a:p>
          <a:p>
            <a:r>
              <a:rPr lang="en-US" dirty="0" smtClean="0"/>
              <a:t>This is currently the only part of the protocol that the AEMT cannot perform</a:t>
            </a:r>
          </a:p>
          <a:p>
            <a:r>
              <a:rPr lang="en-US" b="1" u="sng" dirty="0" smtClean="0"/>
              <a:t>APPROVED</a:t>
            </a:r>
            <a:endParaRPr lang="en-US" b="1" u="sng" dirty="0" smtClean="0"/>
          </a:p>
          <a:p>
            <a:pPr lvl="1"/>
            <a:r>
              <a:rPr lang="en-US" b="1" i="1" dirty="0" smtClean="0"/>
              <a:t>APPROVE THE ADMINISTRATION OF SOLU-MEDROL 125MG/IV/IO BY AEMT PROVIDERS (STANDING ORDER)</a:t>
            </a:r>
          </a:p>
        </p:txBody>
      </p:sp>
    </p:spTree>
    <p:extLst>
      <p:ext uri="{BB962C8B-B14F-4D97-AF65-F5344CB8AC3E}">
        <p14:creationId xmlns:p14="http://schemas.microsoft.com/office/powerpoint/2010/main" val="15329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Breathing Difficulty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presently (2) medications that cannot be administered by the AEMT</a:t>
            </a:r>
          </a:p>
          <a:p>
            <a:pPr lvl="1"/>
            <a:r>
              <a:rPr lang="en-US" dirty="0" smtClean="0"/>
              <a:t>Magnesium Sulfate</a:t>
            </a:r>
          </a:p>
          <a:p>
            <a:pPr lvl="1"/>
            <a:r>
              <a:rPr lang="en-US" dirty="0" err="1" smtClean="0"/>
              <a:t>Solu</a:t>
            </a:r>
            <a:r>
              <a:rPr lang="en-US" dirty="0" smtClean="0"/>
              <a:t>-Medrol</a:t>
            </a:r>
          </a:p>
          <a:p>
            <a:r>
              <a:rPr lang="en-US" dirty="0" smtClean="0"/>
              <a:t>Magnesium Sulfate MAY be administered by the AEMT if being given as a muscle relaxer (OEMS Score of Practice – Formulary)</a:t>
            </a:r>
          </a:p>
          <a:p>
            <a:r>
              <a:rPr lang="en-US" b="1" i="1" u="sng" dirty="0" smtClean="0"/>
              <a:t>APPROVED</a:t>
            </a:r>
            <a:endParaRPr lang="en-US" b="1" i="1" u="sng" dirty="0" smtClean="0"/>
          </a:p>
          <a:p>
            <a:pPr lvl="1"/>
            <a:r>
              <a:rPr lang="en-US" b="1" i="1" dirty="0" smtClean="0"/>
              <a:t>APPROVE THE ADMINISTRATION OF MAGNESIUM SULFATE 2 GRAMS IN 100 CC NS GIVEN OVER 5 MINUTES (STANDING ORDER)</a:t>
            </a:r>
          </a:p>
          <a:p>
            <a:pPr lvl="1"/>
            <a:r>
              <a:rPr lang="en-US" b="1" i="1" dirty="0" smtClean="0"/>
              <a:t>APPROVE THE ADMINISTRATION OF SOLU-MEDROL </a:t>
            </a:r>
            <a:r>
              <a:rPr lang="en-US" b="1" i="1" dirty="0" smtClean="0"/>
              <a:t>125 MG/IV/IO (STANDING </a:t>
            </a:r>
            <a:r>
              <a:rPr lang="en-US" b="1" i="1" dirty="0" smtClean="0"/>
              <a:t>ORDER)</a:t>
            </a:r>
          </a:p>
          <a:p>
            <a:pPr lvl="1"/>
            <a:endParaRPr lang="en-US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40443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Presently, only Intermediate and Paramedic level providers may administer pain medication</a:t>
            </a:r>
          </a:p>
          <a:p>
            <a:r>
              <a:rPr lang="en-US" dirty="0" smtClean="0"/>
              <a:t>This means a BLS or AEMT crew would need a Paramedic intercept for the delivery of pain medication, often this can be burdensome on the system if limited Paramedic are available</a:t>
            </a:r>
          </a:p>
          <a:p>
            <a:r>
              <a:rPr lang="en-US" b="1" u="sng" dirty="0" smtClean="0"/>
              <a:t>APPROVED</a:t>
            </a:r>
            <a:endParaRPr lang="en-US" b="1" u="sng" dirty="0" smtClean="0"/>
          </a:p>
          <a:p>
            <a:pPr lvl="1"/>
            <a:r>
              <a:rPr lang="en-US" dirty="0" smtClean="0"/>
              <a:t>Approve the administration of Fentanyl 50 mcg/IV/IO/IM/IN</a:t>
            </a:r>
          </a:p>
          <a:p>
            <a:pPr lvl="1"/>
            <a:r>
              <a:rPr lang="en-US" dirty="0" smtClean="0"/>
              <a:t>Add the following medications for the use by ALL LEVELS</a:t>
            </a:r>
          </a:p>
          <a:p>
            <a:pPr lvl="2"/>
            <a:r>
              <a:rPr lang="en-US" dirty="0" err="1" smtClean="0"/>
              <a:t>Ibufopen</a:t>
            </a:r>
            <a:r>
              <a:rPr lang="en-US" dirty="0" smtClean="0"/>
              <a:t> 400 mg/PO</a:t>
            </a:r>
          </a:p>
          <a:p>
            <a:pPr lvl="2"/>
            <a:r>
              <a:rPr lang="en-US" dirty="0" smtClean="0"/>
              <a:t>Acetaminophen 1000 mg/PO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221</TotalTime>
  <Words>718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Accomack County Dept. of Public Safety</vt:lpstr>
      <vt:lpstr>AGENDA</vt:lpstr>
      <vt:lpstr>BACKGROUND </vt:lpstr>
      <vt:lpstr>In Training</vt:lpstr>
      <vt:lpstr>Overview  </vt:lpstr>
      <vt:lpstr>OMD Consensus Meeting</vt:lpstr>
      <vt:lpstr>Allergic Reaction/Anaphylaxis</vt:lpstr>
      <vt:lpstr>Breathing Difficulty</vt:lpstr>
      <vt:lpstr>PAIN MANAGEMENT</vt:lpstr>
      <vt:lpstr>Rapid Sequence Induction (RSI)</vt:lpstr>
      <vt:lpstr>SEIZURES </vt:lpstr>
      <vt:lpstr>OTHER PROCEDURES</vt:lpstr>
      <vt:lpstr>TRAINING/EDUCATION NEEDS</vt:lpstr>
      <vt:lpstr>LOGISTICS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Accomack County Dept. of Public Safety</dc:title>
  <dc:creator>Kevin Holloway</dc:creator>
  <cp:lastModifiedBy>Kevin Holloway</cp:lastModifiedBy>
  <cp:revision>13</cp:revision>
  <dcterms:created xsi:type="dcterms:W3CDTF">2020-03-19T15:37:30Z</dcterms:created>
  <dcterms:modified xsi:type="dcterms:W3CDTF">2020-04-01T19:22:46Z</dcterms:modified>
</cp:coreProperties>
</file>